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n luino" initials="jl" lastIdx="1" clrIdx="0">
    <p:extLst>
      <p:ext uri="{19B8F6BF-5375-455C-9EA6-DF929625EA0E}">
        <p15:presenceInfo xmlns:p15="http://schemas.microsoft.com/office/powerpoint/2012/main" userId="julien lui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0T03:19:06.872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00CAA-9DE6-4478-B56B-85F994C59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mk-MK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FE2452-E857-4AE2-847F-EE79022C0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mk-MK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01A150-FDF4-4B13-9A13-1CF2E474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3396B7-9EC4-4A71-9F44-9FCF5CBD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71665E-2C84-4A54-ACD6-127D978E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9500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DC5165-32E9-4B53-8DB7-51E0E028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mk-MK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581994-B8BA-4B30-954E-0CEAD8A1E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mk-MK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2BA317-1AE1-4899-A0A3-D8706C35C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045EC1-A89F-40CE-9026-2DD90FB5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263F00-0B58-4AC8-BB35-1D0ED4B9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73542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1CEE319-2B2A-45F2-8E46-1F31B9176E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mk-MK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13843CE-87C0-4816-8D22-62A3F38DB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mk-MK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201CD4-2F18-4F58-8E5E-A4ABA6C6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766B66-AFD1-4469-96C1-8FA59FA9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8D2DC6-A53B-481E-AF76-D40E671A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97392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122D14-A36B-490C-9958-F5953910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mk-MK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555173-EFBC-4A84-8E89-7CFDD5BC5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mk-MK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ACB24E-13D0-4F5E-BAE6-188A323F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5371F-74B4-4AA7-9862-0239A4BF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8A527A-44D2-4BB0-9834-9800947E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69186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7F05A0-39B8-4F92-8DAA-C0ABFC05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mk-MK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374687-35A6-43BF-A6A7-CABD729DC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BF780C-B324-478E-B4EF-627D290B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B9C9E7-A63E-444D-8AE3-4247D910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FB5160-DF9F-43DB-838C-F7CFC9F8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9982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CDB501-117D-4A03-A470-83EBC21B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mk-MK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B20253-B040-4EAC-8BA6-E731498A8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mk-MK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46FA24-5C90-46C6-B4C2-5366C4142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mk-MK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BB2095-A85A-4FC5-8754-4C3BD9F3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F433F4-52BB-49F1-987C-FED67D5F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079ECA-B42B-4D48-951D-E45D4BEF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33781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900885-55FD-4DD1-8F1F-5A9FDE9F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mk-MK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C09BC2-85C1-484E-9D77-916188E88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F66667-53EB-4CF8-90F6-4D192A180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mk-MK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19E34A4-F428-460A-A280-344EC2595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1BF515B-7157-43F8-A8B1-DC8EA9CAE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mk-MK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6C37A44-94A6-4ED9-A55D-D4F7A4E9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194134D-48C9-4DD3-9955-CD657A35C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17F3875-A3D5-468C-8FD8-58DF0102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565330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60CC4-D372-494B-9398-7B3ED14E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mk-MK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83989C-14AD-48F0-A6B8-1A61FD42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4D26EE-D132-4697-A173-3E87EAF92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CEA9E6-EDCF-4BF9-8B57-C399FA9B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18525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CAEF11A-3ED1-43B5-96FB-8FF653C6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5C2E48-8417-464B-92F0-97B522DE9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01CFBB-9060-4C35-8F8E-EA07E27A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19916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47914D-E013-470B-8141-3DFB23E6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mk-MK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20D9DC-BD85-4A84-A69D-F41A8F3DA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mk-MK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D610EF-C519-4AF5-A6DC-8E5FA8FD5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E85D41-9863-4A08-A8A7-307D8FBE2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2DA7C5-EDE5-47A9-9546-BAD2767BD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5809FD-943F-4E1F-896E-AE46C743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10388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CD17E-AFD8-4AB7-ACA5-0A2B5D5B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mk-MK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972FB0-2241-4F9C-BFBC-1135B61E8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B92DFB-9F51-4A2E-88AD-77E17B56C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3E04A4-43A4-4F06-B4D8-075263FA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2F4C60-5E88-4342-B7F5-04AEF6CB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045796-0184-452A-8A74-4A871278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99172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35A4D0C-47AB-4B97-B67E-C55DCA66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mk-MK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3632AA-E794-4903-B9A9-C5A485236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mk-MK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7BBAA9-2F9F-4598-AAA6-615C141CF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B44AB-92F0-48CE-B64D-3DE8A148D0B4}" type="datetimeFigureOut">
              <a:rPr lang="mk-MK" smtClean="0"/>
              <a:t>14.12.2017</a:t>
            </a:fld>
            <a:endParaRPr lang="mk-MK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F2B238-C034-48F1-8D39-8E8C332F5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582D28-B318-49BF-8ED0-7EFCD25B8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C63D9-247C-4693-B346-2ED9F6D7ED63}" type="slidenum">
              <a:rPr lang="mk-MK" smtClean="0"/>
              <a:t>‹N°›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28466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094520B-EF6F-4F48-8D2B-969BED3F4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0987" y="938213"/>
            <a:ext cx="5419725" cy="51435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9DA264-E883-449D-98FB-9958F7B9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0" y="1514475"/>
            <a:ext cx="9144000" cy="2387600"/>
          </a:xfrm>
        </p:spPr>
        <p:txBody>
          <a:bodyPr/>
          <a:lstStyle/>
          <a:p>
            <a:r>
              <a:rPr lang="fr-FR" dirty="0"/>
              <a:t>BOMB FISH</a:t>
            </a:r>
            <a:endParaRPr lang="mk-MK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A02652-1FC4-4959-B443-BEA78AE10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500" y="3830638"/>
            <a:ext cx="9144000" cy="1655762"/>
          </a:xfrm>
        </p:spPr>
        <p:txBody>
          <a:bodyPr/>
          <a:lstStyle/>
          <a:p>
            <a:r>
              <a:rPr lang="fr-FR" dirty="0"/>
              <a:t>By Julien LUINO and Gautier JOUSSET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01194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C3E055-E15D-4DF7-B1C8-6046A088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 2d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drawing</a:t>
            </a:r>
            <a:endParaRPr lang="mk-MK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09BF76-D98D-46F4-8818-F2E462667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7602"/>
            <a:ext cx="10515600" cy="4087384"/>
          </a:xfrm>
        </p:spPr>
      </p:pic>
    </p:spTree>
    <p:extLst>
      <p:ext uri="{BB962C8B-B14F-4D97-AF65-F5344CB8AC3E}">
        <p14:creationId xmlns:p14="http://schemas.microsoft.com/office/powerpoint/2010/main" val="143570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A138E-B64F-4713-89D4-8EAE193B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Destroy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enemies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finger</a:t>
            </a:r>
            <a:endParaRPr lang="mk-MK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D6ACD9-97A0-4697-A561-911F2A3C0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0362"/>
            <a:ext cx="10439400" cy="4862513"/>
          </a:xfrm>
        </p:spPr>
      </p:pic>
    </p:spTree>
    <p:extLst>
      <p:ext uri="{BB962C8B-B14F-4D97-AF65-F5344CB8AC3E}">
        <p14:creationId xmlns:p14="http://schemas.microsoft.com/office/powerpoint/2010/main" val="373122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E54241-B869-4C46-B205-F6CE5303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Gameplay</a:t>
            </a:r>
            <a:endParaRPr lang="mk-MK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6CE476-2BFF-4A8A-BD80-A209C6A8B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93582"/>
            <a:ext cx="2213348" cy="16354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2A7AFF-BAF9-4DD3-9C16-12ADB539D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429000"/>
            <a:ext cx="2667000" cy="2667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1A2676-AAFD-4F06-BF06-08E8F2003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50" y="1690688"/>
            <a:ext cx="3513099" cy="19813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199EB6D-3536-4DF8-B9BF-48F0EB7F8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4" y="1494390"/>
            <a:ext cx="2233801" cy="223380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0C7DE4A-0DBF-446D-9DAD-33B729CB2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45" y="3847798"/>
            <a:ext cx="2448107" cy="182940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4538380-3DA6-45AE-8B99-15497F1B7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264" y="3709111"/>
            <a:ext cx="2273224" cy="210677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2C253A1-4ED8-4285-8C4E-E7642626E89D}"/>
              </a:ext>
            </a:extLst>
          </p:cNvPr>
          <p:cNvSpPr txBox="1"/>
          <p:nvPr/>
        </p:nvSpPr>
        <p:spPr>
          <a:xfrm>
            <a:off x="8517823" y="3462405"/>
            <a:ext cx="211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-5 points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76BF35-0F47-46BF-94F1-8E9AA9314CC0}"/>
              </a:ext>
            </a:extLst>
          </p:cNvPr>
          <p:cNvSpPr txBox="1"/>
          <p:nvPr/>
        </p:nvSpPr>
        <p:spPr>
          <a:xfrm>
            <a:off x="5246331" y="3419475"/>
            <a:ext cx="211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-3 points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0F65EA6-E35B-43BB-B9EF-64545A2E212E}"/>
              </a:ext>
            </a:extLst>
          </p:cNvPr>
          <p:cNvSpPr txBox="1"/>
          <p:nvPr/>
        </p:nvSpPr>
        <p:spPr>
          <a:xfrm>
            <a:off x="1887008" y="3709111"/>
            <a:ext cx="211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151752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2B3D9-B306-4EB1-8FA7-C6970E3E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172" y="1803400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/>
              <a:t>STEAM, a </a:t>
            </a:r>
            <a:r>
              <a:rPr lang="fr-FR" sz="3600" dirty="0" err="1"/>
              <a:t>powerfull</a:t>
            </a:r>
            <a:r>
              <a:rPr lang="fr-FR" sz="3600" dirty="0"/>
              <a:t> platform to </a:t>
            </a:r>
            <a:r>
              <a:rPr lang="fr-FR" sz="3600" dirty="0" err="1"/>
              <a:t>promote</a:t>
            </a:r>
            <a:r>
              <a:rPr lang="fr-FR" sz="3600" dirty="0"/>
              <a:t> </a:t>
            </a:r>
            <a:r>
              <a:rPr lang="fr-FR" sz="3600" dirty="0" err="1"/>
              <a:t>your</a:t>
            </a:r>
            <a:r>
              <a:rPr lang="fr-FR" sz="3600" dirty="0"/>
              <a:t> </a:t>
            </a:r>
            <a:r>
              <a:rPr lang="fr-FR" sz="3600" dirty="0" err="1"/>
              <a:t>game</a:t>
            </a:r>
            <a:endParaRPr lang="mk-MK" sz="36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3F9C-6199-4DDE-AB52-2AEE01BF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6009"/>
            <a:ext cx="1480344" cy="1480344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59C2C6C-F8C1-4F3A-BD96-BF6D6A2C0C2A}"/>
              </a:ext>
            </a:extLst>
          </p:cNvPr>
          <p:cNvSpPr txBox="1"/>
          <p:nvPr/>
        </p:nvSpPr>
        <p:spPr>
          <a:xfrm>
            <a:off x="3101546" y="3731741"/>
            <a:ext cx="7117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/>
              <a:t>2,99€</a:t>
            </a:r>
            <a:endParaRPr lang="mk-MK" sz="9600" b="1" dirty="0"/>
          </a:p>
        </p:txBody>
      </p:sp>
    </p:spTree>
    <p:extLst>
      <p:ext uri="{BB962C8B-B14F-4D97-AF65-F5344CB8AC3E}">
        <p14:creationId xmlns:p14="http://schemas.microsoft.com/office/powerpoint/2010/main" val="2735299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12AB2B-D550-4C52-A1D7-7B1E7DDA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Help us on Kickstarter</a:t>
            </a:r>
            <a:endParaRPr lang="mk-MK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870B3B0-F85D-4932-AAD4-2F1A6A50F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1825624"/>
            <a:ext cx="10887075" cy="4883871"/>
          </a:xfrm>
        </p:spPr>
      </p:pic>
    </p:spTree>
    <p:extLst>
      <p:ext uri="{BB962C8B-B14F-4D97-AF65-F5344CB8AC3E}">
        <p14:creationId xmlns:p14="http://schemas.microsoft.com/office/powerpoint/2010/main" val="39310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4C3B0-B992-4950-BC3B-BB0140F8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For </a:t>
            </a:r>
            <a:r>
              <a:rPr lang="fr-FR" dirty="0" err="1"/>
              <a:t>donators</a:t>
            </a:r>
            <a:endParaRPr lang="mk-MK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83CBEBB-D71B-45A7-89E2-658EE7F9B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82" y="2145721"/>
            <a:ext cx="3810000" cy="381000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F2D92E-D129-454E-90B8-436CAEFD3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73" y="2145721"/>
            <a:ext cx="3810001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3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5B356-75E0-48E1-BC23-EE7B25E4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237147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42015278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47</Words>
  <Application>Microsoft Office PowerPoint</Application>
  <PresentationFormat>Grand écran</PresentationFormat>
  <Paragraphs>13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BOMB FISH</vt:lpstr>
      <vt:lpstr>An 2d game based on drawing</vt:lpstr>
      <vt:lpstr>Destroy your enemies with your finger</vt:lpstr>
      <vt:lpstr>Gameplay</vt:lpstr>
      <vt:lpstr>STEAM, a powerfull platform to promote your game</vt:lpstr>
      <vt:lpstr>Help us on Kickstarter</vt:lpstr>
      <vt:lpstr>For donators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BOMB FISH</dc:title>
  <dc:creator>julien luino</dc:creator>
  <cp:lastModifiedBy>julien luino</cp:lastModifiedBy>
  <cp:revision>9</cp:revision>
  <dcterms:created xsi:type="dcterms:W3CDTF">2017-11-09T23:35:31Z</dcterms:created>
  <dcterms:modified xsi:type="dcterms:W3CDTF">2017-12-14T21:21:18Z</dcterms:modified>
</cp:coreProperties>
</file>